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220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66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685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97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520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921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65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899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23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43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02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9FE7-4EFF-4861-99A5-D3EECA38861E}" type="datetimeFigureOut">
              <a:rPr lang="en-ZA" smtClean="0"/>
              <a:t>2018-11-06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6E5D-D309-4AF1-BEDE-6A876CEAD9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734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Rainfall Data Patching Practical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192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ZA" dirty="0" smtClean="0"/>
              <a:t>Rain MF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88" y="1078651"/>
            <a:ext cx="10515600" cy="4351338"/>
          </a:xfrm>
        </p:spPr>
        <p:txBody>
          <a:bodyPr/>
          <a:lstStyle/>
          <a:p>
            <a:r>
              <a:rPr lang="en-ZA" dirty="0" smtClean="0"/>
              <a:t>Select the </a:t>
            </a:r>
            <a:r>
              <a:rPr lang="en-ZA" dirty="0" smtClean="0"/>
              <a:t>15 </a:t>
            </a:r>
            <a:r>
              <a:rPr lang="en-ZA" dirty="0" smtClean="0"/>
              <a:t>gauges nearby Richards Bay </a:t>
            </a:r>
            <a:r>
              <a:rPr lang="en-ZA" dirty="0" smtClean="0"/>
              <a:t>as indicated </a:t>
            </a:r>
            <a:r>
              <a:rPr lang="en-ZA" dirty="0" smtClean="0"/>
              <a:t>for </a:t>
            </a:r>
            <a:r>
              <a:rPr lang="en-ZA" dirty="0" smtClean="0"/>
              <a:t>assessment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987"/>
          <a:stretch/>
        </p:blipFill>
        <p:spPr>
          <a:xfrm>
            <a:off x="2482282" y="1725769"/>
            <a:ext cx="9709718" cy="5132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343955"/>
            <a:ext cx="19672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Select Study Area</a:t>
            </a:r>
          </a:p>
          <a:p>
            <a:r>
              <a:rPr lang="en-ZA" dirty="0" smtClean="0"/>
              <a:t>Southern Africa</a:t>
            </a:r>
          </a:p>
          <a:p>
            <a:r>
              <a:rPr lang="en-ZA" dirty="0" smtClean="0"/>
              <a:t>Project gauges</a:t>
            </a:r>
          </a:p>
          <a:p>
            <a:r>
              <a:rPr lang="en-ZA" dirty="0" smtClean="0"/>
              <a:t>“ok”</a:t>
            </a:r>
          </a:p>
          <a:p>
            <a:endParaRPr lang="en-ZA" dirty="0"/>
          </a:p>
          <a:p>
            <a:r>
              <a:rPr lang="en-ZA" dirty="0" smtClean="0"/>
              <a:t>Untick topography</a:t>
            </a:r>
          </a:p>
          <a:p>
            <a:r>
              <a:rPr lang="en-ZA" dirty="0" smtClean="0"/>
              <a:t>Note zoom tool</a:t>
            </a:r>
          </a:p>
          <a:p>
            <a:r>
              <a:rPr lang="en-ZA" dirty="0" smtClean="0"/>
              <a:t>Note selection tool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20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816355"/>
          </a:xfrm>
        </p:spPr>
        <p:txBody>
          <a:bodyPr/>
          <a:lstStyle/>
          <a:p>
            <a:r>
              <a:rPr lang="en-ZA" dirty="0" smtClean="0"/>
              <a:t>Short list the gauges to be further assessed based on the data </a:t>
            </a:r>
            <a:r>
              <a:rPr lang="en-ZA" dirty="0" smtClean="0"/>
              <a:t>available, </a:t>
            </a:r>
            <a:r>
              <a:rPr lang="en-ZA" dirty="0" err="1" smtClean="0"/>
              <a:t>ie</a:t>
            </a:r>
            <a:r>
              <a:rPr lang="en-ZA" dirty="0" smtClean="0"/>
              <a:t>. remove gauges with no record</a:t>
            </a:r>
            <a:endParaRPr lang="en-ZA" dirty="0" smtClean="0"/>
          </a:p>
          <a:p>
            <a:r>
              <a:rPr lang="en-ZA" dirty="0" smtClean="0"/>
              <a:t>Note the years of data available in the short </a:t>
            </a:r>
            <a:r>
              <a:rPr lang="en-ZA" dirty="0" smtClean="0"/>
              <a:t>listed gauges</a:t>
            </a:r>
            <a:endParaRPr lang="en-ZA" dirty="0" smtClean="0"/>
          </a:p>
          <a:p>
            <a:r>
              <a:rPr lang="en-ZA" dirty="0" smtClean="0"/>
              <a:t>The aim is to get a high amount of intact </a:t>
            </a:r>
            <a:r>
              <a:rPr lang="en-ZA" dirty="0" smtClean="0"/>
              <a:t>years (common years of data)</a:t>
            </a:r>
          </a:p>
          <a:p>
            <a:r>
              <a:rPr lang="en-ZA" dirty="0" smtClean="0"/>
              <a:t>Determine </a:t>
            </a:r>
            <a:r>
              <a:rPr lang="en-ZA" dirty="0" smtClean="0"/>
              <a:t>which gauge does not fit into the group based on the years of data</a:t>
            </a:r>
          </a:p>
          <a:p>
            <a:r>
              <a:rPr lang="en-ZA" dirty="0" smtClean="0"/>
              <a:t>Determine which 2 gauges are greatly reducing the number of intact years of the group</a:t>
            </a:r>
          </a:p>
          <a:p>
            <a:r>
              <a:rPr lang="en-ZA" dirty="0" smtClean="0"/>
              <a:t>How many gauges remain in the group to be patched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935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5"/>
            <a:ext cx="10515600" cy="6845125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Copy practical data to folder on C drive: C:\Rain</a:t>
            </a:r>
          </a:p>
          <a:p>
            <a:r>
              <a:rPr lang="en-ZA" dirty="0" smtClean="0"/>
              <a:t>View raw data files of 6 gauges</a:t>
            </a:r>
          </a:p>
          <a:p>
            <a:r>
              <a:rPr lang="en-ZA" dirty="0" smtClean="0"/>
              <a:t>See unreliable data flagged with a “+”. These values need to be patched</a:t>
            </a:r>
          </a:p>
          <a:p>
            <a:r>
              <a:rPr lang="en-ZA" dirty="0" smtClean="0"/>
              <a:t>View Classr.dat file: file listing all gauges</a:t>
            </a:r>
          </a:p>
          <a:p>
            <a:r>
              <a:rPr lang="en-ZA" dirty="0" smtClean="0"/>
              <a:t>Run Classr13.exe by answering as follows:</a:t>
            </a:r>
          </a:p>
          <a:p>
            <a:pPr lvl="1"/>
            <a:r>
              <a:rPr lang="en-ZA" dirty="0" smtClean="0"/>
              <a:t>Shifting: 1</a:t>
            </a:r>
          </a:p>
          <a:p>
            <a:pPr lvl="1"/>
            <a:r>
              <a:rPr lang="en-ZA" dirty="0" smtClean="0"/>
              <a:t>File names file: classr.dat</a:t>
            </a:r>
          </a:p>
          <a:p>
            <a:pPr lvl="1"/>
            <a:r>
              <a:rPr lang="en-ZA" dirty="0" smtClean="0"/>
              <a:t>Label: enter</a:t>
            </a:r>
          </a:p>
          <a:p>
            <a:pPr lvl="1"/>
            <a:r>
              <a:rPr lang="en-ZA" dirty="0" smtClean="0"/>
              <a:t>Output file: </a:t>
            </a:r>
            <a:r>
              <a:rPr lang="en-ZA" dirty="0" err="1" smtClean="0"/>
              <a:t>classr.out</a:t>
            </a:r>
            <a:endParaRPr lang="en-ZA" dirty="0" smtClean="0"/>
          </a:p>
          <a:p>
            <a:pPr lvl="1"/>
            <a:r>
              <a:rPr lang="en-ZA" dirty="0" smtClean="0"/>
              <a:t>2 (rough patch)</a:t>
            </a:r>
          </a:p>
          <a:p>
            <a:pPr lvl="1"/>
            <a:r>
              <a:rPr lang="en-ZA" dirty="0" smtClean="0"/>
              <a:t>1 (dates)</a:t>
            </a:r>
          </a:p>
          <a:p>
            <a:pPr lvl="1"/>
            <a:r>
              <a:rPr lang="en-ZA" dirty="0" smtClean="0"/>
              <a:t>1956 start year</a:t>
            </a:r>
          </a:p>
          <a:p>
            <a:pPr lvl="1"/>
            <a:r>
              <a:rPr lang="en-ZA" dirty="0" smtClean="0"/>
              <a:t>2000 end year</a:t>
            </a:r>
          </a:p>
          <a:p>
            <a:pPr lvl="1"/>
            <a:r>
              <a:rPr lang="en-ZA" dirty="0" smtClean="0"/>
              <a:t>5</a:t>
            </a:r>
          </a:p>
          <a:p>
            <a:pPr lvl="1"/>
            <a:r>
              <a:rPr lang="en-ZA" dirty="0" smtClean="0"/>
              <a:t>0</a:t>
            </a:r>
          </a:p>
          <a:p>
            <a:pPr lvl="1"/>
            <a:r>
              <a:rPr lang="en-ZA" dirty="0" smtClean="0"/>
              <a:t>6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06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Manually screen for outliers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Open </a:t>
            </a:r>
            <a:r>
              <a:rPr lang="en-ZA" dirty="0" err="1" smtClean="0"/>
              <a:t>classr.out</a:t>
            </a:r>
            <a:endParaRPr lang="en-ZA" dirty="0" smtClean="0"/>
          </a:p>
          <a:p>
            <a:r>
              <a:rPr lang="en-ZA" dirty="0" smtClean="0"/>
              <a:t>Move down the results and look for outliers: clear, obvious errors in data when compared with surrounding gauges</a:t>
            </a:r>
          </a:p>
          <a:p>
            <a:r>
              <a:rPr lang="en-ZA" dirty="0" smtClean="0"/>
              <a:t>Open raw file and flag error data with a + when find. Make sure formatting is not modified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953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33" y="33506"/>
            <a:ext cx="10515600" cy="1325563"/>
          </a:xfrm>
        </p:spPr>
        <p:txBody>
          <a:bodyPr/>
          <a:lstStyle/>
          <a:p>
            <a:r>
              <a:rPr lang="en-ZA" dirty="0" smtClean="0"/>
              <a:t>Patching using </a:t>
            </a:r>
            <a:r>
              <a:rPr lang="en-ZA" dirty="0" err="1" smtClean="0"/>
              <a:t>Patchr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31" y="1198250"/>
            <a:ext cx="10515600" cy="5659750"/>
          </a:xfrm>
        </p:spPr>
        <p:txBody>
          <a:bodyPr>
            <a:normAutofit/>
          </a:bodyPr>
          <a:lstStyle/>
          <a:p>
            <a:r>
              <a:rPr lang="en-ZA" dirty="0" smtClean="0"/>
              <a:t>Open patchr.dat</a:t>
            </a:r>
          </a:p>
          <a:p>
            <a:r>
              <a:rPr lang="en-ZA" dirty="0" smtClean="0"/>
              <a:t>Run patchr13.exe by answering as follows:</a:t>
            </a:r>
          </a:p>
          <a:p>
            <a:pPr lvl="1"/>
            <a:r>
              <a:rPr lang="en-ZA" dirty="0" smtClean="0"/>
              <a:t>File names file: patchr.dat</a:t>
            </a:r>
          </a:p>
          <a:p>
            <a:pPr lvl="1"/>
            <a:r>
              <a:rPr lang="en-ZA" dirty="0" smtClean="0"/>
              <a:t>Label: enter</a:t>
            </a:r>
          </a:p>
          <a:p>
            <a:pPr lvl="1"/>
            <a:r>
              <a:rPr lang="en-ZA" dirty="0" smtClean="0"/>
              <a:t>0</a:t>
            </a:r>
          </a:p>
          <a:p>
            <a:pPr lvl="1"/>
            <a:r>
              <a:rPr lang="en-ZA" dirty="0"/>
              <a:t>Y</a:t>
            </a:r>
            <a:endParaRPr lang="en-ZA" dirty="0" smtClean="0"/>
          </a:p>
          <a:p>
            <a:pPr lvl="1"/>
            <a:r>
              <a:rPr lang="en-ZA" dirty="0" smtClean="0"/>
              <a:t>1956 start year</a:t>
            </a:r>
          </a:p>
          <a:p>
            <a:pPr lvl="1"/>
            <a:r>
              <a:rPr lang="en-ZA" dirty="0" smtClean="0"/>
              <a:t>2000 end year</a:t>
            </a:r>
          </a:p>
          <a:p>
            <a:r>
              <a:rPr lang="en-ZA" dirty="0" smtClean="0"/>
              <a:t>See patched files</a:t>
            </a:r>
          </a:p>
          <a:p>
            <a:r>
              <a:rPr lang="en-ZA" dirty="0" smtClean="0"/>
              <a:t>See patched data in files where previous data with errors occurred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9" t="9463" r="87948" b="70559"/>
          <a:stretch/>
        </p:blipFill>
        <p:spPr>
          <a:xfrm>
            <a:off x="6426556" y="2886119"/>
            <a:ext cx="2246328" cy="212501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636912" y="2122710"/>
            <a:ext cx="588135" cy="7634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3531" y="1888486"/>
            <a:ext cx="183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6 gauges in group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879464" y="2392755"/>
            <a:ext cx="555939" cy="6150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35403" y="221401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2 seasons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015264" y="2718281"/>
            <a:ext cx="1075986" cy="5023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91250" y="2494884"/>
            <a:ext cx="21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6 months per season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866111" y="3187267"/>
            <a:ext cx="933030" cy="2012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99141" y="2964800"/>
            <a:ext cx="284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Months 1 to 6 in first season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8200623" y="3490995"/>
            <a:ext cx="598518" cy="543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796882" y="3328112"/>
            <a:ext cx="326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Months 7 to 12 in second season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6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315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Rainfall Data Patching Practical</vt:lpstr>
      <vt:lpstr>Rain MF</vt:lpstr>
      <vt:lpstr>PowerPoint Presentation</vt:lpstr>
      <vt:lpstr>PowerPoint Presentation</vt:lpstr>
      <vt:lpstr>Manually screen for outliers</vt:lpstr>
      <vt:lpstr>Patching using Patchr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Rainfall Data Patching Practical</dc:title>
  <dc:creator>Caryn Seago</dc:creator>
  <cp:lastModifiedBy>Caryn Seago</cp:lastModifiedBy>
  <cp:revision>9</cp:revision>
  <dcterms:created xsi:type="dcterms:W3CDTF">2018-11-01T07:18:33Z</dcterms:created>
  <dcterms:modified xsi:type="dcterms:W3CDTF">2018-11-06T06:34:00Z</dcterms:modified>
</cp:coreProperties>
</file>