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2268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2D39E-50B5-44FE-9A9A-B3EC30C9BC4E}" type="datetimeFigureOut">
              <a:rPr lang="en-ZA" smtClean="0"/>
              <a:pPr/>
              <a:t>2016-07-22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3B5F-C694-42F4-B3E2-FBE6E580F682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2D39E-50B5-44FE-9A9A-B3EC30C9BC4E}" type="datetimeFigureOut">
              <a:rPr lang="en-ZA" smtClean="0"/>
              <a:pPr/>
              <a:t>2016-07-22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3B5F-C694-42F4-B3E2-FBE6E580F682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2D39E-50B5-44FE-9A9A-B3EC30C9BC4E}" type="datetimeFigureOut">
              <a:rPr lang="en-ZA" smtClean="0"/>
              <a:pPr/>
              <a:t>2016-07-22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3B5F-C694-42F4-B3E2-FBE6E580F682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2D39E-50B5-44FE-9A9A-B3EC30C9BC4E}" type="datetimeFigureOut">
              <a:rPr lang="en-ZA" smtClean="0"/>
              <a:pPr/>
              <a:t>2016-07-22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3B5F-C694-42F4-B3E2-FBE6E580F682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2D39E-50B5-44FE-9A9A-B3EC30C9BC4E}" type="datetimeFigureOut">
              <a:rPr lang="en-ZA" smtClean="0"/>
              <a:pPr/>
              <a:t>2016-07-22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3B5F-C694-42F4-B3E2-FBE6E580F682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2D39E-50B5-44FE-9A9A-B3EC30C9BC4E}" type="datetimeFigureOut">
              <a:rPr lang="en-ZA" smtClean="0"/>
              <a:pPr/>
              <a:t>2016-07-22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3B5F-C694-42F4-B3E2-FBE6E580F682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2D39E-50B5-44FE-9A9A-B3EC30C9BC4E}" type="datetimeFigureOut">
              <a:rPr lang="en-ZA" smtClean="0"/>
              <a:pPr/>
              <a:t>2016-07-22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3B5F-C694-42F4-B3E2-FBE6E580F682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2D39E-50B5-44FE-9A9A-B3EC30C9BC4E}" type="datetimeFigureOut">
              <a:rPr lang="en-ZA" smtClean="0"/>
              <a:pPr/>
              <a:t>2016-07-22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3B5F-C694-42F4-B3E2-FBE6E580F682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2D39E-50B5-44FE-9A9A-B3EC30C9BC4E}" type="datetimeFigureOut">
              <a:rPr lang="en-ZA" smtClean="0"/>
              <a:pPr/>
              <a:t>2016-07-22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3B5F-C694-42F4-B3E2-FBE6E580F682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2D39E-50B5-44FE-9A9A-B3EC30C9BC4E}" type="datetimeFigureOut">
              <a:rPr lang="en-ZA" smtClean="0"/>
              <a:pPr/>
              <a:t>2016-07-22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3B5F-C694-42F4-B3E2-FBE6E580F682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2D39E-50B5-44FE-9A9A-B3EC30C9BC4E}" type="datetimeFigureOut">
              <a:rPr lang="en-ZA" smtClean="0"/>
              <a:pPr/>
              <a:t>2016-07-22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3B5F-C694-42F4-B3E2-FBE6E580F682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2D39E-50B5-44FE-9A9A-B3EC30C9BC4E}" type="datetimeFigureOut">
              <a:rPr lang="en-ZA" smtClean="0"/>
              <a:pPr/>
              <a:t>2016-07-22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63B5F-C694-42F4-B3E2-FBE6E580F682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734"/>
            <a:ext cx="6858000" cy="8838206"/>
          </a:xfrm>
          <a:prstGeom prst="rect">
            <a:avLst/>
          </a:prstGeom>
        </p:spPr>
      </p:pic>
      <p:sp>
        <p:nvSpPr>
          <p:cNvPr id="7" name="Freeform 6"/>
          <p:cNvSpPr/>
          <p:nvPr/>
        </p:nvSpPr>
        <p:spPr>
          <a:xfrm>
            <a:off x="-9525" y="1495425"/>
            <a:ext cx="6877050" cy="523875"/>
          </a:xfrm>
          <a:custGeom>
            <a:avLst/>
            <a:gdLst>
              <a:gd name="connsiteX0" fmla="*/ 0 w 6877050"/>
              <a:gd name="connsiteY0" fmla="*/ 9525 h 523875"/>
              <a:gd name="connsiteX1" fmla="*/ 4791075 w 6877050"/>
              <a:gd name="connsiteY1" fmla="*/ 0 h 523875"/>
              <a:gd name="connsiteX2" fmla="*/ 5038725 w 6877050"/>
              <a:gd name="connsiteY2" fmla="*/ 523875 h 523875"/>
              <a:gd name="connsiteX3" fmla="*/ 6877050 w 6877050"/>
              <a:gd name="connsiteY3" fmla="*/ 523875 h 523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77050" h="523875">
                <a:moveTo>
                  <a:pt x="0" y="9525"/>
                </a:moveTo>
                <a:lnTo>
                  <a:pt x="4791075" y="0"/>
                </a:lnTo>
                <a:lnTo>
                  <a:pt x="5038725" y="523875"/>
                </a:lnTo>
                <a:lnTo>
                  <a:pt x="6877050" y="523875"/>
                </a:lnTo>
              </a:path>
            </a:pathLst>
          </a:cu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8" name="Freeform 7"/>
          <p:cNvSpPr/>
          <p:nvPr/>
        </p:nvSpPr>
        <p:spPr>
          <a:xfrm>
            <a:off x="4467225" y="0"/>
            <a:ext cx="2381250" cy="1085850"/>
          </a:xfrm>
          <a:custGeom>
            <a:avLst/>
            <a:gdLst>
              <a:gd name="connsiteX0" fmla="*/ 0 w 2381250"/>
              <a:gd name="connsiteY0" fmla="*/ 0 h 1085850"/>
              <a:gd name="connsiteX1" fmla="*/ 428625 w 2381250"/>
              <a:gd name="connsiteY1" fmla="*/ 1085850 h 1085850"/>
              <a:gd name="connsiteX2" fmla="*/ 2381250 w 2381250"/>
              <a:gd name="connsiteY2" fmla="*/ 1085850 h 1085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81250" h="1085850">
                <a:moveTo>
                  <a:pt x="0" y="0"/>
                </a:moveTo>
                <a:lnTo>
                  <a:pt x="428625" y="1085850"/>
                </a:lnTo>
                <a:lnTo>
                  <a:pt x="2381250" y="1085850"/>
                </a:lnTo>
              </a:path>
            </a:pathLst>
          </a:cu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9" name="Freeform 8"/>
          <p:cNvSpPr/>
          <p:nvPr/>
        </p:nvSpPr>
        <p:spPr>
          <a:xfrm>
            <a:off x="-9525" y="5076056"/>
            <a:ext cx="6867525" cy="47625"/>
          </a:xfrm>
          <a:custGeom>
            <a:avLst/>
            <a:gdLst>
              <a:gd name="connsiteX0" fmla="*/ 0 w 6867525"/>
              <a:gd name="connsiteY0" fmla="*/ 47625 h 47625"/>
              <a:gd name="connsiteX1" fmla="*/ 6867525 w 6867525"/>
              <a:gd name="connsiteY1" fmla="*/ 0 h 47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867525" h="47625">
                <a:moveTo>
                  <a:pt x="0" y="47625"/>
                </a:moveTo>
                <a:lnTo>
                  <a:pt x="6867525" y="0"/>
                </a:lnTo>
              </a:path>
            </a:pathLst>
          </a:cu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0" name="Freeform 9"/>
          <p:cNvSpPr/>
          <p:nvPr/>
        </p:nvSpPr>
        <p:spPr>
          <a:xfrm>
            <a:off x="0" y="6191250"/>
            <a:ext cx="6858000" cy="171450"/>
          </a:xfrm>
          <a:custGeom>
            <a:avLst/>
            <a:gdLst>
              <a:gd name="connsiteX0" fmla="*/ 0 w 6858000"/>
              <a:gd name="connsiteY0" fmla="*/ 152400 h 171450"/>
              <a:gd name="connsiteX1" fmla="*/ 4743450 w 6858000"/>
              <a:gd name="connsiteY1" fmla="*/ 171450 h 171450"/>
              <a:gd name="connsiteX2" fmla="*/ 5029200 w 6858000"/>
              <a:gd name="connsiteY2" fmla="*/ 0 h 171450"/>
              <a:gd name="connsiteX3" fmla="*/ 6858000 w 6858000"/>
              <a:gd name="connsiteY3" fmla="*/ 0 h 17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58000" h="171450">
                <a:moveTo>
                  <a:pt x="0" y="152400"/>
                </a:moveTo>
                <a:lnTo>
                  <a:pt x="4743450" y="171450"/>
                </a:lnTo>
                <a:lnTo>
                  <a:pt x="5029200" y="0"/>
                </a:lnTo>
                <a:lnTo>
                  <a:pt x="6858000" y="0"/>
                </a:lnTo>
              </a:path>
            </a:pathLst>
          </a:cu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1" name="TextBox 10"/>
          <p:cNvSpPr txBox="1"/>
          <p:nvPr/>
        </p:nvSpPr>
        <p:spPr>
          <a:xfrm>
            <a:off x="-10363" y="-10988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b="1" dirty="0" smtClean="0">
                <a:solidFill>
                  <a:srgbClr val="FF0000"/>
                </a:solidFill>
              </a:rPr>
              <a:t>W55</a:t>
            </a:r>
            <a:endParaRPr lang="en-ZA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10364" y="1514475"/>
            <a:ext cx="628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b="1" dirty="0" smtClean="0">
                <a:solidFill>
                  <a:srgbClr val="FF0000"/>
                </a:solidFill>
              </a:rPr>
              <a:t>W54</a:t>
            </a:r>
            <a:endParaRPr lang="en-ZA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838" y="5123681"/>
            <a:ext cx="628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b="1" dirty="0" smtClean="0">
                <a:solidFill>
                  <a:srgbClr val="FF0000"/>
                </a:solidFill>
              </a:rPr>
              <a:t>W52</a:t>
            </a:r>
            <a:endParaRPr lang="en-ZA" b="1" dirty="0">
              <a:solidFill>
                <a:srgbClr val="FF0000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-10364" y="2915816"/>
            <a:ext cx="6858839" cy="0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-838" y="2887721"/>
            <a:ext cx="628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b="1" dirty="0" smtClean="0">
                <a:solidFill>
                  <a:srgbClr val="FF0000"/>
                </a:solidFill>
              </a:rPr>
              <a:t>W53</a:t>
            </a:r>
            <a:endParaRPr lang="en-ZA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6361251"/>
            <a:ext cx="628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b="1" dirty="0" smtClean="0">
                <a:solidFill>
                  <a:srgbClr val="FF0000"/>
                </a:solidFill>
              </a:rPr>
              <a:t>W51</a:t>
            </a:r>
            <a:endParaRPr lang="en-ZA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09320" y="792919"/>
            <a:ext cx="628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b="1" dirty="0" smtClean="0">
                <a:solidFill>
                  <a:srgbClr val="FF0000"/>
                </a:solidFill>
              </a:rPr>
              <a:t>W56</a:t>
            </a:r>
            <a:endParaRPr lang="en-ZA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6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CarynS</dc:creator>
  <cp:lastModifiedBy>Caryn Seago</cp:lastModifiedBy>
  <cp:revision>30</cp:revision>
  <cp:lastPrinted>2016-07-22T10:09:52Z</cp:lastPrinted>
  <dcterms:created xsi:type="dcterms:W3CDTF">2015-06-24T09:06:40Z</dcterms:created>
  <dcterms:modified xsi:type="dcterms:W3CDTF">2016-07-22T10:24:30Z</dcterms:modified>
</cp:coreProperties>
</file>