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D39E-50B5-44FE-9A9A-B3EC30C9BC4E}" type="datetimeFigureOut">
              <a:rPr lang="en-ZA" smtClean="0"/>
              <a:pPr/>
              <a:t>2016-07-22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3B5F-C694-42F4-B3E2-FBE6E580F682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34"/>
            <a:ext cx="6858000" cy="8838206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-9525" y="1495425"/>
            <a:ext cx="6877050" cy="523875"/>
          </a:xfrm>
          <a:custGeom>
            <a:avLst/>
            <a:gdLst>
              <a:gd name="connsiteX0" fmla="*/ 0 w 6877050"/>
              <a:gd name="connsiteY0" fmla="*/ 9525 h 523875"/>
              <a:gd name="connsiteX1" fmla="*/ 4791075 w 6877050"/>
              <a:gd name="connsiteY1" fmla="*/ 0 h 523875"/>
              <a:gd name="connsiteX2" fmla="*/ 5038725 w 6877050"/>
              <a:gd name="connsiteY2" fmla="*/ 523875 h 523875"/>
              <a:gd name="connsiteX3" fmla="*/ 6877050 w 6877050"/>
              <a:gd name="connsiteY3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77050" h="523875">
                <a:moveTo>
                  <a:pt x="0" y="9525"/>
                </a:moveTo>
                <a:lnTo>
                  <a:pt x="4791075" y="0"/>
                </a:lnTo>
                <a:lnTo>
                  <a:pt x="5038725" y="523875"/>
                </a:lnTo>
                <a:lnTo>
                  <a:pt x="6877050" y="523875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Freeform 7"/>
          <p:cNvSpPr/>
          <p:nvPr/>
        </p:nvSpPr>
        <p:spPr>
          <a:xfrm>
            <a:off x="4467225" y="0"/>
            <a:ext cx="2381250" cy="1085850"/>
          </a:xfrm>
          <a:custGeom>
            <a:avLst/>
            <a:gdLst>
              <a:gd name="connsiteX0" fmla="*/ 0 w 2381250"/>
              <a:gd name="connsiteY0" fmla="*/ 0 h 1085850"/>
              <a:gd name="connsiteX1" fmla="*/ 428625 w 2381250"/>
              <a:gd name="connsiteY1" fmla="*/ 1085850 h 1085850"/>
              <a:gd name="connsiteX2" fmla="*/ 2381250 w 2381250"/>
              <a:gd name="connsiteY2" fmla="*/ 108585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1250" h="1085850">
                <a:moveTo>
                  <a:pt x="0" y="0"/>
                </a:moveTo>
                <a:lnTo>
                  <a:pt x="428625" y="1085850"/>
                </a:lnTo>
                <a:lnTo>
                  <a:pt x="2381250" y="108585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Freeform 8"/>
          <p:cNvSpPr/>
          <p:nvPr/>
        </p:nvSpPr>
        <p:spPr>
          <a:xfrm>
            <a:off x="-9525" y="5076056"/>
            <a:ext cx="6867525" cy="47625"/>
          </a:xfrm>
          <a:custGeom>
            <a:avLst/>
            <a:gdLst>
              <a:gd name="connsiteX0" fmla="*/ 0 w 6867525"/>
              <a:gd name="connsiteY0" fmla="*/ 47625 h 47625"/>
              <a:gd name="connsiteX1" fmla="*/ 6867525 w 6867525"/>
              <a:gd name="connsiteY1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67525" h="47625">
                <a:moveTo>
                  <a:pt x="0" y="47625"/>
                </a:moveTo>
                <a:lnTo>
                  <a:pt x="6867525" y="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Freeform 9"/>
          <p:cNvSpPr/>
          <p:nvPr/>
        </p:nvSpPr>
        <p:spPr>
          <a:xfrm>
            <a:off x="0" y="6191250"/>
            <a:ext cx="6858000" cy="171450"/>
          </a:xfrm>
          <a:custGeom>
            <a:avLst/>
            <a:gdLst>
              <a:gd name="connsiteX0" fmla="*/ 0 w 6858000"/>
              <a:gd name="connsiteY0" fmla="*/ 152400 h 171450"/>
              <a:gd name="connsiteX1" fmla="*/ 4743450 w 6858000"/>
              <a:gd name="connsiteY1" fmla="*/ 171450 h 171450"/>
              <a:gd name="connsiteX2" fmla="*/ 5029200 w 6858000"/>
              <a:gd name="connsiteY2" fmla="*/ 0 h 171450"/>
              <a:gd name="connsiteX3" fmla="*/ 6858000 w 6858000"/>
              <a:gd name="connsiteY3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171450">
                <a:moveTo>
                  <a:pt x="0" y="152400"/>
                </a:moveTo>
                <a:lnTo>
                  <a:pt x="4743450" y="171450"/>
                </a:lnTo>
                <a:lnTo>
                  <a:pt x="5029200" y="0"/>
                </a:lnTo>
                <a:lnTo>
                  <a:pt x="6858000" y="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TextBox 10"/>
          <p:cNvSpPr txBox="1"/>
          <p:nvPr/>
        </p:nvSpPr>
        <p:spPr>
          <a:xfrm>
            <a:off x="-10363" y="-1098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W55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0364" y="1514475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W54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38" y="5123681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W52</a:t>
            </a:r>
            <a:endParaRPr lang="en-ZA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-10364" y="2915816"/>
            <a:ext cx="6858839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838" y="2887721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W53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361251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W51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9320" y="792919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W56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CarynS</dc:creator>
  <cp:lastModifiedBy>Caryn Seago</cp:lastModifiedBy>
  <cp:revision>30</cp:revision>
  <cp:lastPrinted>2016-07-22T10:09:52Z</cp:lastPrinted>
  <dcterms:created xsi:type="dcterms:W3CDTF">2015-06-24T09:06:40Z</dcterms:created>
  <dcterms:modified xsi:type="dcterms:W3CDTF">2016-07-22T10:24:30Z</dcterms:modified>
</cp:coreProperties>
</file>