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574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064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874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762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413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785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05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863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61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88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16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B170-748E-4A71-9DCB-B575DBD52906}" type="datetimeFigureOut">
              <a:rPr lang="en-ZA" smtClean="0"/>
              <a:t>2018-11-07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FAC6-5E06-4724-9833-06516C0625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596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84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Practical: Drawing a Long Term Yield Curve:</a:t>
            </a:r>
            <a:br>
              <a:rPr lang="en-ZA" dirty="0" smtClean="0"/>
            </a:br>
            <a:r>
              <a:rPr lang="en-ZA" dirty="0"/>
              <a:t/>
            </a:r>
            <a:br>
              <a:rPr lang="en-ZA" dirty="0"/>
            </a:br>
            <a:r>
              <a:rPr lang="en-ZA" dirty="0" err="1" smtClean="0"/>
              <a:t>Krugersdrift</a:t>
            </a:r>
            <a:r>
              <a:rPr lang="en-ZA" dirty="0" smtClean="0"/>
              <a:t> Dam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681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Practical data onto computers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Copy practical “</a:t>
            </a:r>
            <a:r>
              <a:rPr lang="en-ZA" dirty="0" err="1" smtClean="0"/>
              <a:t>krug</a:t>
            </a:r>
            <a:r>
              <a:rPr lang="en-ZA" dirty="0" smtClean="0"/>
              <a:t>” into C:\WRYM\ folder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9399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9241" b="52861"/>
          <a:stretch/>
        </p:blipFill>
        <p:spPr>
          <a:xfrm>
            <a:off x="4898131" y="204497"/>
            <a:ext cx="6604313" cy="3448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Set up study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Open WRMF</a:t>
            </a:r>
          </a:p>
          <a:p>
            <a:r>
              <a:rPr lang="en-ZA" dirty="0" smtClean="0"/>
              <a:t>Study Selection screen</a:t>
            </a:r>
          </a:p>
          <a:p>
            <a:r>
              <a:rPr lang="en-ZA" dirty="0" smtClean="0"/>
              <a:t>Select “New” tab</a:t>
            </a:r>
            <a:endParaRPr lang="en-ZA" dirty="0" smtClean="0"/>
          </a:p>
          <a:p>
            <a:r>
              <a:rPr lang="en-ZA" dirty="0" smtClean="0"/>
              <a:t>Complete as indicated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1460" t="11224" r="21427" b="16769"/>
          <a:stretch/>
        </p:blipFill>
        <p:spPr>
          <a:xfrm>
            <a:off x="4760890" y="1590541"/>
            <a:ext cx="7431110" cy="5267459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7405351" y="-127233"/>
            <a:ext cx="450761" cy="73671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191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099"/>
            <a:ext cx="10515600" cy="4351338"/>
          </a:xfrm>
        </p:spPr>
        <p:txBody>
          <a:bodyPr/>
          <a:lstStyle/>
          <a:p>
            <a:r>
              <a:rPr lang="en-ZA" dirty="0" smtClean="0"/>
              <a:t>On “Yield model” tab</a:t>
            </a:r>
            <a:endParaRPr lang="en-ZA" dirty="0" smtClean="0"/>
          </a:p>
          <a:p>
            <a:r>
              <a:rPr lang="en-ZA" dirty="0" smtClean="0"/>
              <a:t>Browse for wrym.dat in C:\WRYM\KRUG\RUN\</a:t>
            </a:r>
          </a:p>
          <a:p>
            <a:r>
              <a:rPr lang="en-ZA" dirty="0" smtClean="0"/>
              <a:t>Open</a:t>
            </a:r>
          </a:p>
          <a:p>
            <a:r>
              <a:rPr lang="en-ZA" dirty="0" smtClean="0"/>
              <a:t>Save</a:t>
            </a:r>
          </a:p>
          <a:p>
            <a:r>
              <a:rPr lang="en-ZA" dirty="0" smtClean="0"/>
              <a:t>Highlight LTPRACTICAL</a:t>
            </a:r>
          </a:p>
          <a:p>
            <a:r>
              <a:rPr lang="en-ZA" dirty="0" smtClean="0"/>
              <a:t>Click OK</a:t>
            </a:r>
          </a:p>
          <a:p>
            <a:r>
              <a:rPr lang="en-ZA" dirty="0" smtClean="0"/>
              <a:t>Click close</a:t>
            </a:r>
          </a:p>
          <a:p>
            <a:endParaRPr lang="en-ZA" dirty="0" smtClean="0"/>
          </a:p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3596" b="69058"/>
          <a:stretch/>
        </p:blipFill>
        <p:spPr>
          <a:xfrm>
            <a:off x="5720769" y="3293706"/>
            <a:ext cx="6037643" cy="22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2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86" y="29028"/>
            <a:ext cx="10515600" cy="6828972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Unclick “import hydrology files”</a:t>
            </a:r>
          </a:p>
          <a:p>
            <a:r>
              <a:rPr lang="en-ZA" dirty="0" smtClean="0"/>
              <a:t>Ok with error message</a:t>
            </a:r>
          </a:p>
          <a:p>
            <a:r>
              <a:rPr lang="en-ZA" dirty="0" smtClean="0"/>
              <a:t>Go to tab “YRC”</a:t>
            </a:r>
          </a:p>
          <a:p>
            <a:r>
              <a:rPr lang="en-ZA" dirty="0" smtClean="0"/>
              <a:t>This stands for Yield Reliability Curves</a:t>
            </a:r>
          </a:p>
          <a:p>
            <a:r>
              <a:rPr lang="en-ZA" dirty="0" smtClean="0"/>
              <a:t>Load chart data from file: blue square icon</a:t>
            </a:r>
          </a:p>
          <a:p>
            <a:r>
              <a:rPr lang="en-ZA" dirty="0" smtClean="0"/>
              <a:t>Long term curve </a:t>
            </a:r>
            <a:r>
              <a:rPr lang="en-ZA" dirty="0" smtClean="0"/>
              <a:t>will</a:t>
            </a:r>
            <a:r>
              <a:rPr lang="en-ZA" dirty="0" smtClean="0"/>
              <a:t> </a:t>
            </a:r>
            <a:r>
              <a:rPr lang="en-ZA" dirty="0" smtClean="0"/>
              <a:t>load</a:t>
            </a:r>
          </a:p>
          <a:p>
            <a:r>
              <a:rPr lang="en-ZA" dirty="0" smtClean="0"/>
              <a:t>Include assurance lines 1 in 20, 50, 100, 200</a:t>
            </a:r>
          </a:p>
          <a:p>
            <a:r>
              <a:rPr lang="en-ZA" dirty="0" smtClean="0"/>
              <a:t>Note no target draft on left hand of 1 in 20 years</a:t>
            </a:r>
          </a:p>
          <a:p>
            <a:r>
              <a:rPr lang="en-ZA" dirty="0" smtClean="0"/>
              <a:t>Load chart data from file again</a:t>
            </a:r>
          </a:p>
          <a:p>
            <a:r>
              <a:rPr lang="en-ZA" dirty="0" smtClean="0"/>
              <a:t>Yes to “combine 2 </a:t>
            </a:r>
            <a:r>
              <a:rPr lang="en-ZA" dirty="0" err="1" smtClean="0"/>
              <a:t>sum.outs</a:t>
            </a:r>
            <a:r>
              <a:rPr lang="en-ZA" dirty="0" smtClean="0"/>
              <a:t>”</a:t>
            </a:r>
          </a:p>
          <a:p>
            <a:r>
              <a:rPr lang="en-ZA" dirty="0" smtClean="0"/>
              <a:t>Browse to add sum.out1</a:t>
            </a:r>
          </a:p>
          <a:p>
            <a:r>
              <a:rPr lang="en-ZA" dirty="0" smtClean="0"/>
              <a:t>Add TDs 26, 28, 30, remove TD 24</a:t>
            </a:r>
          </a:p>
          <a:p>
            <a:r>
              <a:rPr lang="en-ZA" dirty="0" smtClean="0"/>
              <a:t>Load chart data from file again</a:t>
            </a:r>
          </a:p>
          <a:p>
            <a:r>
              <a:rPr lang="en-ZA" dirty="0" smtClean="0"/>
              <a:t>Yes to “combine 2 </a:t>
            </a:r>
            <a:r>
              <a:rPr lang="en-ZA" dirty="0" err="1" smtClean="0"/>
              <a:t>sum.outs</a:t>
            </a:r>
            <a:r>
              <a:rPr lang="en-ZA" dirty="0" smtClean="0"/>
              <a:t>”</a:t>
            </a:r>
          </a:p>
          <a:p>
            <a:r>
              <a:rPr lang="en-ZA" dirty="0" smtClean="0"/>
              <a:t>Browse to add sum.out2</a:t>
            </a:r>
          </a:p>
          <a:p>
            <a:r>
              <a:rPr lang="en-ZA" dirty="0" smtClean="0"/>
              <a:t>Add TD 33</a:t>
            </a:r>
          </a:p>
          <a:p>
            <a:r>
              <a:rPr lang="en-ZA" dirty="0" smtClean="0"/>
              <a:t>Note all assurances have TD on left and right of line</a:t>
            </a:r>
          </a:p>
          <a:p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64903" b="79577"/>
          <a:stretch/>
        </p:blipFill>
        <p:spPr>
          <a:xfrm>
            <a:off x="6589486" y="1"/>
            <a:ext cx="5365584" cy="175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0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Manipulating curve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Zoom into right hand side where curve ends</a:t>
            </a:r>
          </a:p>
          <a:p>
            <a:r>
              <a:rPr lang="en-ZA" dirty="0" smtClean="0"/>
              <a:t>Base yield lines should not </a:t>
            </a:r>
            <a:r>
              <a:rPr lang="en-ZA" dirty="0" smtClean="0"/>
              <a:t>cross each other</a:t>
            </a:r>
            <a:endParaRPr lang="en-ZA" dirty="0" smtClean="0"/>
          </a:p>
          <a:p>
            <a:r>
              <a:rPr lang="en-ZA" dirty="0" smtClean="0"/>
              <a:t>Click on curve to adjust, curve will go bold</a:t>
            </a:r>
          </a:p>
          <a:p>
            <a:r>
              <a:rPr lang="en-ZA" dirty="0" smtClean="0"/>
              <a:t>Right click, select “when X = 100%, Y = </a:t>
            </a:r>
            <a:r>
              <a:rPr lang="en-ZA" dirty="0" smtClean="0"/>
              <a:t>?”</a:t>
            </a:r>
            <a:endParaRPr lang="en-ZA" dirty="0" smtClean="0"/>
          </a:p>
          <a:p>
            <a:r>
              <a:rPr lang="en-ZA" dirty="0" smtClean="0"/>
              <a:t>Edit Y value to move curve to not cross others</a:t>
            </a:r>
          </a:p>
        </p:txBody>
      </p:sp>
    </p:spTree>
    <p:extLst>
      <p:ext uri="{BB962C8B-B14F-4D97-AF65-F5344CB8AC3E}">
        <p14:creationId xmlns:p14="http://schemas.microsoft.com/office/powerpoint/2010/main" val="94657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ZA" dirty="0" smtClean="0"/>
              <a:t>Final result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664"/>
          <a:stretch/>
        </p:blipFill>
        <p:spPr>
          <a:xfrm>
            <a:off x="1233714" y="1045881"/>
            <a:ext cx="10958286" cy="581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2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Practical: Drawing a Long Term Yield Curve:  Krugersdrift Dam</vt:lpstr>
      <vt:lpstr>Practical data onto computers</vt:lpstr>
      <vt:lpstr>Set up study</vt:lpstr>
      <vt:lpstr>PowerPoint Presentation</vt:lpstr>
      <vt:lpstr>PowerPoint Presentation</vt:lpstr>
      <vt:lpstr>Manipulating curve</vt:lpstr>
      <vt:lpstr>Final result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Practical: Drawing a Long Term Yield Curve:  Krugersdrift Dam</dc:title>
  <dc:creator>Caryn Seago</dc:creator>
  <cp:lastModifiedBy>Caryn Seago</cp:lastModifiedBy>
  <cp:revision>5</cp:revision>
  <dcterms:created xsi:type="dcterms:W3CDTF">2018-11-01T10:55:20Z</dcterms:created>
  <dcterms:modified xsi:type="dcterms:W3CDTF">2018-11-07T07:15:36Z</dcterms:modified>
</cp:coreProperties>
</file>